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Daniel 1:1-21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6107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Daniel Chooses God’s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930-931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06930" y="1637965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“Your word I have hidden in my heart, that I might not sin against You.”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769770" y="3761623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Psalm 119:11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643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79233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SELF-CONTROL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958073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Doing something even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when I don’t feel like it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9836</TotalTime>
  <Words>220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146</cp:revision>
  <cp:lastPrinted>2018-08-09T19:47:24Z</cp:lastPrinted>
  <dcterms:created xsi:type="dcterms:W3CDTF">2017-08-11T14:47:54Z</dcterms:created>
  <dcterms:modified xsi:type="dcterms:W3CDTF">2020-07-27T18:13:51Z</dcterms:modified>
</cp:coreProperties>
</file>