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1"/>
    <p:restoredTop sz="81795" autoAdjust="0"/>
  </p:normalViewPr>
  <p:slideViewPr>
    <p:cSldViewPr snapToGrid="0" snapToObjects="1">
      <p:cViewPr varScale="1">
        <p:scale>
          <a:sx n="167" d="100"/>
          <a:sy n="167" d="100"/>
        </p:scale>
        <p:origin x="27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88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04764" y="2353137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Nehemiah 1:1-2:20, 4:1-6:16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76107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Nehemiah Builds a Wall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905702" y="3309852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495-500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06930" y="1637965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“Do not be afraid of them. Remember the Lord, great and awesome.”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769770" y="3761623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Nehemiah 4:14b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498 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1879233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DETERMINATION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2958073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To continue on, 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regardless of the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9841</TotalTime>
  <Words>219</Words>
  <Application>Microsoft Macintosh PowerPoint</Application>
  <PresentationFormat>Widescreen</PresentationFormat>
  <Paragraphs>87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147</cp:revision>
  <cp:lastPrinted>2018-08-09T19:47:24Z</cp:lastPrinted>
  <dcterms:created xsi:type="dcterms:W3CDTF">2017-08-11T14:47:54Z</dcterms:created>
  <dcterms:modified xsi:type="dcterms:W3CDTF">2020-07-27T18:18:54Z</dcterms:modified>
</cp:coreProperties>
</file>