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/>
    <p:restoredTop sz="81769" autoAdjust="0"/>
  </p:normalViewPr>
  <p:slideViewPr>
    <p:cSldViewPr snapToGrid="0" snapToObjects="1">
      <p:cViewPr varScale="1">
        <p:scale>
          <a:sx n="167" d="100"/>
          <a:sy n="167" d="100"/>
        </p:scale>
        <p:origin x="309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27624" y="2259326"/>
            <a:ext cx="1219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Matthew 9:9-13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74641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Matthew Follows Jesus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-1096203" y="3306014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1036</a:t>
            </a: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30730" y="1712141"/>
            <a:ext cx="121920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</a:rPr>
              <a:t>“But God demonstrates His own </a:t>
            </a:r>
            <a:r>
              <a:rPr lang="en-US" sz="4400" u="sng" dirty="0">
                <a:latin typeface="Century Gothic" panose="020B0502020202020204" pitchFamily="34" charset="0"/>
              </a:rPr>
              <a:t>love</a:t>
            </a:r>
            <a:r>
              <a:rPr lang="en-US" sz="4400" dirty="0">
                <a:latin typeface="Century Gothic" panose="020B0502020202020204" pitchFamily="34" charset="0"/>
              </a:rPr>
              <a:t> toward us, in that while we were yet sinners, Christ died for us.”</a:t>
            </a:r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-243990" y="4002252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Romans 5:8</a:t>
            </a:r>
          </a:p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1235 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26564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LOVE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-3" y="3429000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A great affection of the mind and heart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9858</TotalTime>
  <Words>223</Words>
  <Application>Microsoft Macintosh PowerPoint</Application>
  <PresentationFormat>Widescreen</PresentationFormat>
  <Paragraphs>86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153</cp:revision>
  <cp:lastPrinted>2018-08-09T19:47:24Z</cp:lastPrinted>
  <dcterms:created xsi:type="dcterms:W3CDTF">2017-08-11T14:47:54Z</dcterms:created>
  <dcterms:modified xsi:type="dcterms:W3CDTF">2020-07-27T18:36:50Z</dcterms:modified>
</cp:coreProperties>
</file>