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  <p:sldMasterId id="2147483732" r:id="rId2"/>
    <p:sldMasterId id="2147483660" r:id="rId3"/>
    <p:sldMasterId id="2147483718" r:id="rId4"/>
  </p:sldMasterIdLst>
  <p:notesMasterIdLst>
    <p:notesMasterId r:id="rId26"/>
  </p:notesMasterIdLst>
  <p:handoutMasterIdLst>
    <p:handoutMasterId r:id="rId27"/>
  </p:handoutMasterIdLst>
  <p:sldIdLst>
    <p:sldId id="368" r:id="rId5"/>
    <p:sldId id="405" r:id="rId6"/>
    <p:sldId id="420" r:id="rId7"/>
    <p:sldId id="424" r:id="rId8"/>
    <p:sldId id="438" r:id="rId9"/>
    <p:sldId id="421" r:id="rId10"/>
    <p:sldId id="349" r:id="rId11"/>
    <p:sldId id="423" r:id="rId12"/>
    <p:sldId id="426" r:id="rId13"/>
    <p:sldId id="422" r:id="rId14"/>
    <p:sldId id="427" r:id="rId15"/>
    <p:sldId id="428" r:id="rId16"/>
    <p:sldId id="429" r:id="rId17"/>
    <p:sldId id="430" r:id="rId18"/>
    <p:sldId id="431" r:id="rId19"/>
    <p:sldId id="432" r:id="rId20"/>
    <p:sldId id="433" r:id="rId21"/>
    <p:sldId id="434" r:id="rId22"/>
    <p:sldId id="435" r:id="rId23"/>
    <p:sldId id="436" r:id="rId24"/>
    <p:sldId id="43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6024"/>
    <a:srgbClr val="FF9300"/>
    <a:srgbClr val="0072B9"/>
    <a:srgbClr val="FAA61A"/>
    <a:srgbClr val="FFBA47"/>
    <a:srgbClr val="E3B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31"/>
    <p:restoredTop sz="81795" autoAdjust="0"/>
  </p:normalViewPr>
  <p:slideViewPr>
    <p:cSldViewPr snapToGrid="0" snapToObjects="1">
      <p:cViewPr varScale="1">
        <p:scale>
          <a:sx n="167" d="100"/>
          <a:sy n="167" d="100"/>
        </p:scale>
        <p:origin x="275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" d="100"/>
        <a:sy n="3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976" y="1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4E0F9E-B0B8-404C-B2BA-E9108A1F49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FF26F-18FA-CC42-8DBC-7213CF87B4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945B4-4530-E249-8243-CE4A17F7CA66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DFC2A-317D-C14E-8F80-31577D0E69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2D9849-23CA-4D49-A8BD-C80AD92881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345BC-4FAD-414F-B867-5407CD7AC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54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A9145-8EB3-4A4E-BFD1-B0D0CDE6ED10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5D738-56D0-1A4D-9F7F-450BBD691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44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87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30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27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98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5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82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3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36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48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47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47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4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874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14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73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8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83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19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97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61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53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67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0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77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48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40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83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19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5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36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54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69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8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6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754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359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51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5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clipArt" sz="quarter" idx="13"/>
          </p:nvPr>
        </p:nvSpPr>
        <p:spPr>
          <a:xfrm>
            <a:off x="2424113" y="1733550"/>
            <a:ext cx="7208837" cy="2965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74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079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155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868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924" y="513645"/>
            <a:ext cx="3738153" cy="11185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8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6_LUAU_16X9_BLANK2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6_LUAU_16X9_BLANK2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924" y="513645"/>
            <a:ext cx="3738153" cy="111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0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2256D8-09B5-2D46-84E9-A897764F1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512" y="1026354"/>
            <a:ext cx="6801192" cy="4804601"/>
          </a:xfrm>
          <a:prstGeom prst="rect">
            <a:avLst/>
          </a:prstGeom>
          <a:noFill/>
          <a:effectLst>
            <a:glow rad="63500">
              <a:schemeClr val="bg1"/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556976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027624" y="2259326"/>
            <a:ext cx="1219200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Luke 18:9-14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746419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Two Men Pray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46A53D-8074-294B-BE25-7C78236F8F13}"/>
              </a:ext>
            </a:extLst>
          </p:cNvPr>
          <p:cNvSpPr txBox="1"/>
          <p:nvPr/>
        </p:nvSpPr>
        <p:spPr>
          <a:xfrm>
            <a:off x="-1096203" y="3306014"/>
            <a:ext cx="121919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 algn="ctr"/>
            <a:r>
              <a:rPr lang="en-US" sz="2800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KBC Study Bible</a:t>
            </a:r>
            <a:r>
              <a:rPr lang="en-US" sz="280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, page 1135</a:t>
            </a:r>
            <a:endParaRPr lang="en-US" sz="2800" dirty="0">
              <a:solidFill>
                <a:srgbClr val="EA6024"/>
              </a:solidFill>
              <a:latin typeface="Century Gothic" panose="020B0502020202020204" pitchFamily="34" charset="0"/>
              <a:ea typeface="AdLib" charset="0"/>
              <a:cs typeface="AdLi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963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GOSPEL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CONNECTION</a:t>
            </a:r>
          </a:p>
        </p:txBody>
      </p:sp>
    </p:spTree>
    <p:extLst>
      <p:ext uri="{BB962C8B-B14F-4D97-AF65-F5344CB8AC3E}">
        <p14:creationId xmlns:p14="http://schemas.microsoft.com/office/powerpoint/2010/main" val="2115662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571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ASK </a:t>
            </a:r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Jesus to forgive your sin </a:t>
            </a:r>
          </a:p>
          <a:p>
            <a:pPr algn="ctr"/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&amp; come into your life.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666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252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BELIEVE </a:t>
            </a:r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that Jesus is the Son of God and He died for your sin.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564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382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CHOOSE TO FOLLOW</a:t>
            </a:r>
          </a:p>
          <a:p>
            <a:pPr algn="ctr"/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Jesus!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786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SURF TEAM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015727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MAKE IT STICK</a:t>
            </a:r>
            <a:b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</a:br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REVIEW GAME</a:t>
            </a:r>
          </a:p>
        </p:txBody>
      </p:sp>
    </p:spTree>
    <p:extLst>
      <p:ext uri="{BB962C8B-B14F-4D97-AF65-F5344CB8AC3E}">
        <p14:creationId xmlns:p14="http://schemas.microsoft.com/office/powerpoint/2010/main" val="354527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63305" y="1676510"/>
            <a:ext cx="10328691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Sit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Look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Listen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Hands Up! (or to yourself)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b="1" dirty="0">
                <a:latin typeface="Century Gothic" panose="020B0502020202020204" pitchFamily="34" charset="0"/>
                <a:ea typeface="AdLib" charset="0"/>
                <a:cs typeface="AdLib" charset="0"/>
              </a:rPr>
              <a:t>HAVE FUN!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-4" y="427725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BEACH CLUB RULES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680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125921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SEE YOU 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NEXT WEEK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7E77C2-C6FC-F04B-AD14-60F2FF35B9BE}"/>
              </a:ext>
            </a:extLst>
          </p:cNvPr>
          <p:cNvSpPr txBox="1"/>
          <p:nvPr/>
        </p:nvSpPr>
        <p:spPr>
          <a:xfrm>
            <a:off x="0" y="4172909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Bring your KBC Study Bible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and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Invite a Friend to come with you!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03779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2256D8-09B5-2D46-84E9-A897764F1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512" y="1026354"/>
            <a:ext cx="6801192" cy="4804601"/>
          </a:xfrm>
          <a:prstGeom prst="rect">
            <a:avLst/>
          </a:prstGeom>
          <a:noFill/>
          <a:effectLst>
            <a:glow rad="63500">
              <a:schemeClr val="bg1"/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618838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GET</a:t>
            </a:r>
            <a:b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</a:br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CONNECTED</a:t>
            </a:r>
          </a:p>
        </p:txBody>
      </p:sp>
    </p:spTree>
    <p:extLst>
      <p:ext uri="{BB962C8B-B14F-4D97-AF65-F5344CB8AC3E}">
        <p14:creationId xmlns:p14="http://schemas.microsoft.com/office/powerpoint/2010/main" val="3914917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830730" y="1712141"/>
            <a:ext cx="12192000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 algn="ctr"/>
            <a:r>
              <a:rPr lang="en-US" sz="4400" dirty="0">
                <a:latin typeface="Century Gothic" panose="020B0502020202020204" pitchFamily="34" charset="0"/>
              </a:rPr>
              <a:t>“Everyone who exalts himself will be </a:t>
            </a:r>
            <a:r>
              <a:rPr lang="en-US" sz="4400" u="sng" dirty="0">
                <a:latin typeface="Century Gothic" panose="020B0502020202020204" pitchFamily="34" charset="0"/>
              </a:rPr>
              <a:t>humbled</a:t>
            </a:r>
            <a:r>
              <a:rPr lang="en-US" sz="4400" dirty="0">
                <a:latin typeface="Century Gothic" panose="020B0502020202020204" pitchFamily="34" charset="0"/>
              </a:rPr>
              <a:t>, and he who </a:t>
            </a:r>
            <a:r>
              <a:rPr lang="en-US" sz="4400" u="sng" dirty="0">
                <a:latin typeface="Century Gothic" panose="020B0502020202020204" pitchFamily="34" charset="0"/>
              </a:rPr>
              <a:t>humbles</a:t>
            </a:r>
            <a:r>
              <a:rPr lang="en-US" sz="4400" dirty="0">
                <a:latin typeface="Century Gothic" panose="020B0502020202020204" pitchFamily="34" charset="0"/>
              </a:rPr>
              <a:t> himself will be exalted.”</a:t>
            </a:r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25590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MEMORY LINK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4E212A-7D0B-7043-9965-87A257C480E6}"/>
              </a:ext>
            </a:extLst>
          </p:cNvPr>
          <p:cNvSpPr txBox="1"/>
          <p:nvPr/>
        </p:nvSpPr>
        <p:spPr>
          <a:xfrm>
            <a:off x="-243990" y="4002252"/>
            <a:ext cx="121920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Luke 18:14b</a:t>
            </a:r>
          </a:p>
          <a:p>
            <a:pPr lvl="3"/>
            <a:r>
              <a:rPr lang="en-US" sz="2800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KBC Study Bible, page 1135 </a:t>
            </a:r>
          </a:p>
        </p:txBody>
      </p:sp>
    </p:spTree>
    <p:extLst>
      <p:ext uri="{BB962C8B-B14F-4D97-AF65-F5344CB8AC3E}">
        <p14:creationId xmlns:p14="http://schemas.microsoft.com/office/powerpoint/2010/main" val="1124052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26564"/>
            <a:ext cx="121920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HUMILITY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CHARACTER 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BC26BB-8CF4-EC45-9707-2EA4045DCB5D}"/>
              </a:ext>
            </a:extLst>
          </p:cNvPr>
          <p:cNvSpPr txBox="1"/>
          <p:nvPr/>
        </p:nvSpPr>
        <p:spPr>
          <a:xfrm>
            <a:off x="-3" y="3429000"/>
            <a:ext cx="121920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Opposite of prideful, arrogant, 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and conceited</a:t>
            </a:r>
          </a:p>
        </p:txBody>
      </p:sp>
    </p:spTree>
    <p:extLst>
      <p:ext uri="{BB962C8B-B14F-4D97-AF65-F5344CB8AC3E}">
        <p14:creationId xmlns:p14="http://schemas.microsoft.com/office/powerpoint/2010/main" val="3283002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264417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WORSHIP</a:t>
            </a:r>
          </a:p>
        </p:txBody>
      </p:sp>
    </p:spTree>
    <p:extLst>
      <p:ext uri="{BB962C8B-B14F-4D97-AF65-F5344CB8AC3E}">
        <p14:creationId xmlns:p14="http://schemas.microsoft.com/office/powerpoint/2010/main" val="2927765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" y="1540407"/>
            <a:ext cx="12192000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25590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564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5237"/>
            <a:ext cx="12192000" cy="48320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  <a:p>
            <a:pPr algn="ctr"/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983FD2-4D59-594D-BDCB-B879B6A228C6}"/>
              </a:ext>
            </a:extLst>
          </p:cNvPr>
          <p:cNvSpPr txBox="1"/>
          <p:nvPr/>
        </p:nvSpPr>
        <p:spPr>
          <a:xfrm>
            <a:off x="-6" y="4501051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  <a:ea typeface="AdLib" charset="0"/>
                <a:cs typeface="AdLib" charset="0"/>
              </a:rPr>
              <a:t>Duplicate slide as needed</a:t>
            </a:r>
          </a:p>
        </p:txBody>
      </p:sp>
    </p:spTree>
    <p:extLst>
      <p:ext uri="{BB962C8B-B14F-4D97-AF65-F5344CB8AC3E}">
        <p14:creationId xmlns:p14="http://schemas.microsoft.com/office/powerpoint/2010/main" val="356910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BIBLE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CONNECTION</a:t>
            </a:r>
          </a:p>
        </p:txBody>
      </p:sp>
    </p:spTree>
    <p:extLst>
      <p:ext uri="{BB962C8B-B14F-4D97-AF65-F5344CB8AC3E}">
        <p14:creationId xmlns:p14="http://schemas.microsoft.com/office/powerpoint/2010/main" val="311413690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B7BADC2-4738-CE4C-A531-C37ADC071E3A}" vid="{923B9509-C27F-5944-8E79-61A4CEFAFED2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B7BADC2-4738-CE4C-A531-C37ADC071E3A}" vid="{87887B3B-1BC7-954E-BB31-A52EC0D4361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KBC</Template>
  <TotalTime>9856</TotalTime>
  <Words>218</Words>
  <Application>Microsoft Macintosh PowerPoint</Application>
  <PresentationFormat>Widescreen</PresentationFormat>
  <Paragraphs>87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AdLib</vt:lpstr>
      <vt:lpstr>Arial</vt:lpstr>
      <vt:lpstr>Calibri</vt:lpstr>
      <vt:lpstr>Calibri Light</vt:lpstr>
      <vt:lpstr>Century Gothic</vt:lpstr>
      <vt:lpstr>1_Office Theme</vt:lpstr>
      <vt:lpstr>2_Custom Design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Pool</dc:creator>
  <cp:lastModifiedBy>Dave Crome</cp:lastModifiedBy>
  <cp:revision>153</cp:revision>
  <cp:lastPrinted>2018-08-09T19:47:24Z</cp:lastPrinted>
  <dcterms:created xsi:type="dcterms:W3CDTF">2017-08-11T14:47:54Z</dcterms:created>
  <dcterms:modified xsi:type="dcterms:W3CDTF">2020-07-27T18:33:32Z</dcterms:modified>
</cp:coreProperties>
</file>