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16"/>
    <p:restoredTop sz="81769" autoAdjust="0"/>
  </p:normalViewPr>
  <p:slideViewPr>
    <p:cSldViewPr snapToGrid="0" snapToObjects="1">
      <p:cViewPr varScale="1">
        <p:scale>
          <a:sx n="167" d="100"/>
          <a:sy n="167" d="100"/>
        </p:scale>
        <p:origin x="3096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96203" y="2233670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Luke 24:36-53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85778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Jesus Ascends into Heaven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1096203" y="3306014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1146-1147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830730" y="1718022"/>
            <a:ext cx="12192000" cy="14465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“I am with you always, </a:t>
            </a:r>
          </a:p>
          <a:p>
            <a:pPr lvl="3" algn="ctr"/>
            <a:r>
              <a:rPr lang="en-US" sz="4400" dirty="0">
                <a:latin typeface="Century Gothic" panose="020B0502020202020204" pitchFamily="34" charset="0"/>
              </a:rPr>
              <a:t>even to the end of the age.”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74712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335430" y="3689466"/>
            <a:ext cx="1219200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Matthew 28:20b</a:t>
            </a:r>
          </a:p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1069 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2033605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THANKFULNESS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-3" y="3243081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Being grateful and saying so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9869</TotalTime>
  <Words>213</Words>
  <Application>Microsoft Macintosh PowerPoint</Application>
  <PresentationFormat>Widescreen</PresentationFormat>
  <Paragraphs>87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156</cp:revision>
  <cp:lastPrinted>2018-08-09T19:47:24Z</cp:lastPrinted>
  <dcterms:created xsi:type="dcterms:W3CDTF">2017-08-11T14:47:54Z</dcterms:created>
  <dcterms:modified xsi:type="dcterms:W3CDTF">2020-07-27T18:48:31Z</dcterms:modified>
</cp:coreProperties>
</file>