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023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938" y="2137109"/>
            <a:ext cx="980474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Our Year at a Glance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35368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Welcome to </a:t>
            </a:r>
          </a:p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KiDs Beach Club!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719342"/>
            <a:ext cx="12192000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“You shall walk in all the ways which the Lord your God has commanded you”</a:t>
            </a:r>
          </a:p>
          <a:p>
            <a:pPr lvl="3"/>
            <a:endParaRPr lang="en-US" sz="28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Deuteronomy 5:33a</a:t>
            </a:r>
          </a:p>
          <a:p>
            <a:pPr lvl="3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0" y="4800786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</a:t>
            </a:r>
            <a:r>
              <a:rPr lang="en-US" sz="280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page 193</a:t>
            </a:r>
            <a:endParaRPr lang="en-US" sz="2800" dirty="0">
              <a:solidFill>
                <a:srgbClr val="EA6024"/>
              </a:solidFill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DEPENDABILITY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158692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Trustworthy to do what I say I will do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9781</TotalTime>
  <Words>218</Words>
  <Application>Microsoft Macintosh PowerPoint</Application>
  <PresentationFormat>Widescreen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137</cp:revision>
  <cp:lastPrinted>2018-08-09T19:47:24Z</cp:lastPrinted>
  <dcterms:created xsi:type="dcterms:W3CDTF">2017-08-11T14:47:54Z</dcterms:created>
  <dcterms:modified xsi:type="dcterms:W3CDTF">2020-07-27T17:33:58Z</dcterms:modified>
</cp:coreProperties>
</file>