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939" y="2038049"/>
            <a:ext cx="98047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Genesis 1:1 – 2:3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35368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God Creates Everything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857983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2087880" y="3118766"/>
            <a:ext cx="88727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1-2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719342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</a:rPr>
              <a:t>“All things were created through Him and for Him.” </a:t>
            </a:r>
          </a:p>
          <a:p>
            <a:pPr lvl="3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Colossians 1:16b</a:t>
            </a:r>
          </a:p>
          <a:p>
            <a:pPr lvl="3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0" y="4442646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1300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ORDERLINESS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15869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Neatness, tidiness,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proper behavior, lawfulness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9788</TotalTime>
  <Words>213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139</cp:revision>
  <cp:lastPrinted>2018-08-09T19:47:24Z</cp:lastPrinted>
  <dcterms:created xsi:type="dcterms:W3CDTF">2017-08-11T14:47:54Z</dcterms:created>
  <dcterms:modified xsi:type="dcterms:W3CDTF">2020-07-27T17:34:55Z</dcterms:modified>
</cp:coreProperties>
</file>