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1"/>
    <p:restoredTop sz="81795" autoAdjust="0"/>
  </p:normalViewPr>
  <p:slideViewPr>
    <p:cSldViewPr snapToGrid="0" snapToObjects="1">
      <p:cViewPr varScale="1">
        <p:scale>
          <a:sx n="167" d="100"/>
          <a:sy n="167" d="100"/>
        </p:scale>
        <p:origin x="275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2614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96204" y="1732091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Genesis 45: 1-28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310234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Joseph Forgives His Brother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1203960" y="2929715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55-56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307862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</a:rPr>
              <a:t>“Be kind to one another, tender hearted </a:t>
            </a:r>
            <a:r>
              <a:rPr lang="en-US" sz="4400" u="sng" dirty="0">
                <a:latin typeface="Century Gothic" panose="020B0502020202020204" pitchFamily="34" charset="0"/>
              </a:rPr>
              <a:t>forgiving</a:t>
            </a:r>
            <a:r>
              <a:rPr lang="en-US" sz="4400" dirty="0">
                <a:latin typeface="Century Gothic" panose="020B0502020202020204" pitchFamily="34" charset="0"/>
              </a:rPr>
              <a:t> one another even as God in Christ </a:t>
            </a:r>
            <a:r>
              <a:rPr lang="en-US" sz="4400" u="sng" dirty="0">
                <a:latin typeface="Century Gothic" panose="020B0502020202020204" pitchFamily="34" charset="0"/>
              </a:rPr>
              <a:t>forgave</a:t>
            </a:r>
            <a:r>
              <a:rPr lang="en-US" sz="4400" dirty="0">
                <a:latin typeface="Century Gothic" panose="020B0502020202020204" pitchFamily="34" charset="0"/>
              </a:rPr>
              <a:t> you.”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lvl="3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Ephesians 4:32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9" y="4709346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1289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1832795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FORGIVENESS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2782734"/>
            <a:ext cx="121920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To pardon or release someone from the consequences of a wrong, does not hold a grudge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9796</TotalTime>
  <Words>232</Words>
  <Application>Microsoft Macintosh PowerPoint</Application>
  <PresentationFormat>Widescreen</PresentationFormat>
  <Paragraphs>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137</cp:revision>
  <cp:lastPrinted>2018-08-09T19:47:24Z</cp:lastPrinted>
  <dcterms:created xsi:type="dcterms:W3CDTF">2017-08-11T14:47:54Z</dcterms:created>
  <dcterms:modified xsi:type="dcterms:W3CDTF">2020-07-27T17:33:35Z</dcterms:modified>
</cp:coreProperties>
</file>