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6" r:id="rId1"/>
    <p:sldMasterId id="2147483732" r:id="rId2"/>
    <p:sldMasterId id="2147483660" r:id="rId3"/>
    <p:sldMasterId id="2147483718" r:id="rId4"/>
  </p:sldMasterIdLst>
  <p:notesMasterIdLst>
    <p:notesMasterId r:id="rId26"/>
  </p:notesMasterIdLst>
  <p:handoutMasterIdLst>
    <p:handoutMasterId r:id="rId27"/>
  </p:handoutMasterIdLst>
  <p:sldIdLst>
    <p:sldId id="368" r:id="rId5"/>
    <p:sldId id="405" r:id="rId6"/>
    <p:sldId id="420" r:id="rId7"/>
    <p:sldId id="424" r:id="rId8"/>
    <p:sldId id="438" r:id="rId9"/>
    <p:sldId id="421" r:id="rId10"/>
    <p:sldId id="349" r:id="rId11"/>
    <p:sldId id="423" r:id="rId12"/>
    <p:sldId id="426" r:id="rId13"/>
    <p:sldId id="422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36" r:id="rId24"/>
    <p:sldId id="43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6024"/>
    <a:srgbClr val="FF9300"/>
    <a:srgbClr val="0072B9"/>
    <a:srgbClr val="FAA61A"/>
    <a:srgbClr val="FFBA47"/>
    <a:srgbClr val="E3B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231"/>
    <p:restoredTop sz="81795" autoAdjust="0"/>
  </p:normalViewPr>
  <p:slideViewPr>
    <p:cSldViewPr snapToGrid="0" snapToObjects="1">
      <p:cViewPr varScale="1">
        <p:scale>
          <a:sx n="167" d="100"/>
          <a:sy n="167" d="100"/>
        </p:scale>
        <p:origin x="2752" y="1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0" d="100"/>
        <a:sy n="3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976" y="17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D4E0F9E-B0B8-404C-B2BA-E9108A1F49A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FFF26F-18FA-CC42-8DBC-7213CF87B49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2945B4-4530-E249-8243-CE4A17F7CA66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4DFC2A-317D-C14E-8F80-31577D0E69B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2D9849-23CA-4D49-A8BD-C80AD928814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B345BC-4FAD-414F-B867-5407CD7AC6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6541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A9145-8EB3-4A4E-BFD1-B0D0CDE6ED10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A5D738-56D0-1A4D-9F7F-450BBD691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8449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3871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3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2758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2986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59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5824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443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9360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4485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3475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0479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4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18743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214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54734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487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1833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819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5970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6611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A5D738-56D0-1A4D-9F7F-450BBD69117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953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671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203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1772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5484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40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834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51975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0544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436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45402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699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581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8672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17541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423599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16513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6859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clipArt" sz="quarter" idx="13"/>
          </p:nvPr>
        </p:nvSpPr>
        <p:spPr>
          <a:xfrm>
            <a:off x="2424113" y="1733550"/>
            <a:ext cx="7208837" cy="29654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57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740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7079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5155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684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12192000" cy="1179288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27381" y="1508787"/>
            <a:ext cx="11329259" cy="614197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6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541173" y="2411015"/>
            <a:ext cx="11329259" cy="3994316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867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slideLayout" Target="../slideLayouts/slideLayout47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2B5D5-4254-554F-861C-59DE7FDB816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7/27/20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C34EFF-F782-2344-BCE2-A66AD1516F3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47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89BB6-0F1E-BA42-BD1B-2D4BB58BD69A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225BDE-43F5-3D4A-B4A2-C4807FE939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48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925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2016_LUAU_16X9_BLANK2.png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E2B28-73E4-0F40-8C87-346BADF45853}" type="datetimeFigureOut">
              <a:rPr lang="en-US" smtClean="0"/>
              <a:t>7/27/20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DBCADD-69FF-5D45-8AE3-73ADB13F5126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26924" y="513645"/>
            <a:ext cx="3738153" cy="1118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500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5569760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302614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096204" y="1732091"/>
            <a:ext cx="12192001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Exodus 14: 1-31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302614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The Israelites Escape from Egypt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46A53D-8074-294B-BE25-7C78236F8F13}"/>
              </a:ext>
            </a:extLst>
          </p:cNvPr>
          <p:cNvSpPr txBox="1"/>
          <p:nvPr/>
        </p:nvSpPr>
        <p:spPr>
          <a:xfrm>
            <a:off x="-1203960" y="2929715"/>
            <a:ext cx="1219199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 algn="ctr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pages 78-80</a:t>
            </a:r>
          </a:p>
        </p:txBody>
      </p:sp>
    </p:spTree>
    <p:extLst>
      <p:ext uri="{BB962C8B-B14F-4D97-AF65-F5344CB8AC3E}">
        <p14:creationId xmlns:p14="http://schemas.microsoft.com/office/powerpoint/2010/main" val="19079638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GOSPEL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21156622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85717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ASK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 to forgive your sin 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&amp; come into your life.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666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02524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BELIEVE </a:t>
            </a:r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that Jesus is the Son of God and He died for your sin.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45641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3823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2150026"/>
            <a:ext cx="12192000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CHOOSE TO FOLLOW</a:t>
            </a:r>
          </a:p>
          <a:p>
            <a:pPr algn="ctr"/>
            <a:r>
              <a:rPr lang="en-US" sz="6000" dirty="0">
                <a:latin typeface="Century Gothic" panose="020B0502020202020204" pitchFamily="34" charset="0"/>
                <a:ea typeface="AdLib" charset="0"/>
                <a:cs typeface="AdLib" charset="0"/>
              </a:rPr>
              <a:t>Jesus!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7861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SURF TEAM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TIME</a:t>
            </a:r>
          </a:p>
        </p:txBody>
      </p:sp>
    </p:spTree>
    <p:extLst>
      <p:ext uri="{BB962C8B-B14F-4D97-AF65-F5344CB8AC3E}">
        <p14:creationId xmlns:p14="http://schemas.microsoft.com/office/powerpoint/2010/main" val="10157271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MAKE IT STICK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REVIEW GAME</a:t>
            </a:r>
          </a:p>
        </p:txBody>
      </p:sp>
    </p:spTree>
    <p:extLst>
      <p:ext uri="{BB962C8B-B14F-4D97-AF65-F5344CB8AC3E}">
        <p14:creationId xmlns:p14="http://schemas.microsoft.com/office/powerpoint/2010/main" val="3545272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63305" y="1676510"/>
            <a:ext cx="10328691" cy="31700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Sit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Look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Listen UP!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dirty="0">
                <a:latin typeface="Century Gothic" panose="020B0502020202020204" pitchFamily="34" charset="0"/>
                <a:ea typeface="AdLib" charset="0"/>
                <a:cs typeface="AdLib" charset="0"/>
              </a:rPr>
              <a:t>Hands Up! (or to yourself)</a:t>
            </a:r>
          </a:p>
          <a:p>
            <a:pPr marL="1200150" lvl="1" indent="-742950">
              <a:buFont typeface="+mj-lt"/>
              <a:buAutoNum type="arabicPeriod"/>
            </a:pPr>
            <a:r>
              <a:rPr lang="en-US" sz="4000" b="1" dirty="0">
                <a:latin typeface="Century Gothic" panose="020B0502020202020204" pitchFamily="34" charset="0"/>
                <a:ea typeface="AdLib" charset="0"/>
                <a:cs typeface="AdLib" charset="0"/>
              </a:rPr>
              <a:t>HAVE FUN!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-4" y="427725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BEACH CLUB RULES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6800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125921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SEE YOU 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NEXT WEEK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7E77C2-C6FC-F04B-AD14-60F2FF35B9BE}"/>
              </a:ext>
            </a:extLst>
          </p:cNvPr>
          <p:cNvSpPr txBox="1"/>
          <p:nvPr/>
        </p:nvSpPr>
        <p:spPr>
          <a:xfrm>
            <a:off x="0" y="4172909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Bring your KBC Study Bible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and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Century Gothic" panose="020B0502020202020204" pitchFamily="34" charset="0"/>
              </a:rPr>
              <a:t>Invite a Friend to come with you!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9037790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E2256D8-09B5-2D46-84E9-A897764F12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7512" y="1026354"/>
            <a:ext cx="6801192" cy="4804601"/>
          </a:xfrm>
          <a:prstGeom prst="rect">
            <a:avLst/>
          </a:prstGeom>
          <a:noFill/>
          <a:effectLst>
            <a:glow rad="63500">
              <a:schemeClr val="bg1"/>
            </a:glow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6188384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GET</a:t>
            </a:r>
            <a:b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</a:br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CONNECTED</a:t>
            </a:r>
          </a:p>
        </p:txBody>
      </p:sp>
    </p:spTree>
    <p:extLst>
      <p:ext uri="{BB962C8B-B14F-4D97-AF65-F5344CB8AC3E}">
        <p14:creationId xmlns:p14="http://schemas.microsoft.com/office/powerpoint/2010/main" val="3914917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" y="-255906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15" y="1456235"/>
            <a:ext cx="12192000" cy="280076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4400" dirty="0">
                <a:latin typeface="Century Gothic" panose="020B0502020202020204" pitchFamily="34" charset="0"/>
              </a:rPr>
              <a:t>“Do not be afraid, Stand Still, </a:t>
            </a:r>
          </a:p>
          <a:p>
            <a:pPr lvl="3"/>
            <a:r>
              <a:rPr lang="en-US" sz="4400" dirty="0">
                <a:latin typeface="Century Gothic" panose="020B0502020202020204" pitchFamily="34" charset="0"/>
              </a:rPr>
              <a:t>and see the salvation of the Lord.”</a:t>
            </a:r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lvl="3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Exodus 14:13a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MEMORY LINK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4E212A-7D0B-7043-9965-87A257C480E6}"/>
              </a:ext>
            </a:extLst>
          </p:cNvPr>
          <p:cNvSpPr txBox="1"/>
          <p:nvPr/>
        </p:nvSpPr>
        <p:spPr>
          <a:xfrm>
            <a:off x="-60" y="4257002"/>
            <a:ext cx="12192000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3"/>
            <a:r>
              <a:rPr lang="en-US" sz="2800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KBC Study Bible, page 79</a:t>
            </a:r>
          </a:p>
        </p:txBody>
      </p:sp>
    </p:spTree>
    <p:extLst>
      <p:ext uri="{BB962C8B-B14F-4D97-AF65-F5344CB8AC3E}">
        <p14:creationId xmlns:p14="http://schemas.microsoft.com/office/powerpoint/2010/main" val="1124052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" y="1832795"/>
            <a:ext cx="12192000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rgbClr val="EA6024"/>
                </a:solidFill>
                <a:latin typeface="Century Gothic" panose="020B0502020202020204" pitchFamily="34" charset="0"/>
                <a:ea typeface="AdLib" charset="0"/>
                <a:cs typeface="AdLib" charset="0"/>
              </a:rPr>
              <a:t>COURAGE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639463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CHARACTER WORD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BC26BB-8CF4-EC45-9707-2EA4045DCB5D}"/>
              </a:ext>
            </a:extLst>
          </p:cNvPr>
          <p:cNvSpPr txBox="1"/>
          <p:nvPr/>
        </p:nvSpPr>
        <p:spPr>
          <a:xfrm>
            <a:off x="0" y="3075121"/>
            <a:ext cx="12192000" cy="76944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Standing up for what I believe in; bravery</a:t>
            </a:r>
          </a:p>
        </p:txBody>
      </p:sp>
    </p:spTree>
    <p:extLst>
      <p:ext uri="{BB962C8B-B14F-4D97-AF65-F5344CB8AC3E}">
        <p14:creationId xmlns:p14="http://schemas.microsoft.com/office/powerpoint/2010/main" val="32830024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2644170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WORSHIP</a:t>
            </a:r>
          </a:p>
        </p:txBody>
      </p:sp>
    </p:spTree>
    <p:extLst>
      <p:ext uri="{BB962C8B-B14F-4D97-AF65-F5344CB8AC3E}">
        <p14:creationId xmlns:p14="http://schemas.microsoft.com/office/powerpoint/2010/main" val="2927765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6" y="1540407"/>
            <a:ext cx="12192000" cy="34778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DA8C9A-0DAD-2F46-92AC-FCD7D7B3EDD7}"/>
              </a:ext>
            </a:extLst>
          </p:cNvPr>
          <p:cNvSpPr txBox="1"/>
          <p:nvPr/>
        </p:nvSpPr>
        <p:spPr>
          <a:xfrm>
            <a:off x="0" y="255906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="1" dirty="0">
                <a:solidFill>
                  <a:srgbClr val="0072B9"/>
                </a:solidFill>
                <a:latin typeface="AdLib" panose="020B7200000000000000" pitchFamily="34" charset="0"/>
                <a:ea typeface="AdLib" charset="0"/>
                <a:cs typeface="AdLib" charset="0"/>
              </a:rPr>
              <a:t>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5642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5548E7-E929-8E4B-A86A-8F6511AF81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05237"/>
            <a:ext cx="12192000" cy="48320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r>
              <a:rPr lang="en-US" sz="4400" dirty="0">
                <a:latin typeface="Century Gothic" panose="020B0502020202020204" pitchFamily="34" charset="0"/>
                <a:ea typeface="AdLib" charset="0"/>
                <a:cs typeface="AdLib" charset="0"/>
              </a:rPr>
              <a:t>Verse</a:t>
            </a: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  <a:p>
            <a:pPr algn="ctr"/>
            <a:endParaRPr lang="en-US" sz="4400" dirty="0">
              <a:latin typeface="Century Gothic" panose="020B0502020202020204" pitchFamily="34" charset="0"/>
              <a:ea typeface="AdLib" charset="0"/>
              <a:cs typeface="AdLib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1C0C3E-1217-BC4B-BB91-882095656489}"/>
              </a:ext>
            </a:extLst>
          </p:cNvPr>
          <p:cNvSpPr txBox="1"/>
          <p:nvPr/>
        </p:nvSpPr>
        <p:spPr>
          <a:xfrm>
            <a:off x="228939" y="5901435"/>
            <a:ext cx="47708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  <a:latin typeface="AdLib" panose="020B7200000000000000" pitchFamily="34" charset="0"/>
              </a:rPr>
              <a:t>KiDsBeachClub.org</a:t>
            </a:r>
            <a:endParaRPr lang="en-US" sz="3600" dirty="0">
              <a:solidFill>
                <a:schemeClr val="bg1"/>
              </a:solidFill>
              <a:latin typeface="AdLib" panose="020B72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983FD2-4D59-594D-BDCB-B879B6A228C6}"/>
              </a:ext>
            </a:extLst>
          </p:cNvPr>
          <p:cNvSpPr txBox="1"/>
          <p:nvPr/>
        </p:nvSpPr>
        <p:spPr>
          <a:xfrm>
            <a:off x="-6" y="4501051"/>
            <a:ext cx="121920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Century Gothic" panose="020B0502020202020204" pitchFamily="34" charset="0"/>
                <a:ea typeface="AdLib" charset="0"/>
                <a:cs typeface="AdLib" charset="0"/>
              </a:rPr>
              <a:t>Duplicate slide as needed</a:t>
            </a:r>
          </a:p>
        </p:txBody>
      </p:sp>
    </p:spTree>
    <p:extLst>
      <p:ext uri="{BB962C8B-B14F-4D97-AF65-F5344CB8AC3E}">
        <p14:creationId xmlns:p14="http://schemas.microsoft.com/office/powerpoint/2010/main" val="3569105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2B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C121CD2-E0D0-CE44-AD98-B47FF3A77B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DDE34E4-A46F-DE40-9311-0CEE698475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93180"/>
            <a:ext cx="12192000" cy="464820"/>
          </a:xfrm>
          <a:prstGeom prst="rect">
            <a:avLst/>
          </a:prstGeom>
          <a:effectLst>
            <a:outerShdw blurRad="139700" dist="12700" dir="5400000" sx="132000" sy="132000" algn="ctr" rotWithShape="0">
              <a:schemeClr val="tx1">
                <a:alpha val="28000"/>
              </a:schemeClr>
            </a:outerShdw>
          </a:effec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E4FE67-08FA-3D4C-BFD2-EB64CC90E02D}"/>
              </a:ext>
            </a:extLst>
          </p:cNvPr>
          <p:cNvSpPr txBox="1"/>
          <p:nvPr/>
        </p:nvSpPr>
        <p:spPr>
          <a:xfrm>
            <a:off x="0" y="190550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BIBLE</a:t>
            </a:r>
          </a:p>
          <a:p>
            <a:pPr algn="ctr"/>
            <a:r>
              <a:rPr lang="en-US" sz="9600" dirty="0">
                <a:solidFill>
                  <a:schemeClr val="bg1"/>
                </a:solidFill>
                <a:latin typeface="AdLib" panose="020B7200000000000000" pitchFamily="34" charset="0"/>
              </a:rPr>
              <a:t>CONNECTION</a:t>
            </a:r>
          </a:p>
        </p:txBody>
      </p:sp>
    </p:spTree>
    <p:extLst>
      <p:ext uri="{BB962C8B-B14F-4D97-AF65-F5344CB8AC3E}">
        <p14:creationId xmlns:p14="http://schemas.microsoft.com/office/powerpoint/2010/main" val="311413690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923B9509-C27F-5944-8E79-61A4CEFAFED2}"/>
    </a:ext>
  </a:extLst>
</a:theme>
</file>

<file path=ppt/theme/theme4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B7BADC2-4738-CE4C-A531-C37ADC071E3A}" vid="{87887B3B-1BC7-954E-BB31-A52EC0D4361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KBC</Template>
  <TotalTime>9801</TotalTime>
  <Words>222</Words>
  <Application>Microsoft Macintosh PowerPoint</Application>
  <PresentationFormat>Widescreen</PresentationFormat>
  <Paragraphs>88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AdLib</vt:lpstr>
      <vt:lpstr>Arial</vt:lpstr>
      <vt:lpstr>Calibri</vt:lpstr>
      <vt:lpstr>Calibri Light</vt:lpstr>
      <vt:lpstr>Century Gothic</vt:lpstr>
      <vt:lpstr>1_Office Theme</vt:lpstr>
      <vt:lpstr>2_Custom Design</vt:lpstr>
      <vt:lpstr>Custom Design</vt:lpstr>
      <vt:lpstr>1_Custom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Gary Pool</dc:creator>
  <cp:lastModifiedBy>Dave Crome</cp:lastModifiedBy>
  <cp:revision>138</cp:revision>
  <cp:lastPrinted>2018-08-09T19:47:24Z</cp:lastPrinted>
  <dcterms:created xsi:type="dcterms:W3CDTF">2017-08-11T14:47:54Z</dcterms:created>
  <dcterms:modified xsi:type="dcterms:W3CDTF">2020-07-27T17:38:56Z</dcterms:modified>
</cp:coreProperties>
</file>