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6" r:id="rId1"/>
    <p:sldMasterId id="2147483732" r:id="rId2"/>
    <p:sldMasterId id="2147483660" r:id="rId3"/>
    <p:sldMasterId id="2147483718" r:id="rId4"/>
  </p:sldMasterIdLst>
  <p:notesMasterIdLst>
    <p:notesMasterId r:id="rId26"/>
  </p:notesMasterIdLst>
  <p:handoutMasterIdLst>
    <p:handoutMasterId r:id="rId27"/>
  </p:handoutMasterIdLst>
  <p:sldIdLst>
    <p:sldId id="368" r:id="rId5"/>
    <p:sldId id="405" r:id="rId6"/>
    <p:sldId id="420" r:id="rId7"/>
    <p:sldId id="424" r:id="rId8"/>
    <p:sldId id="438" r:id="rId9"/>
    <p:sldId id="421" r:id="rId10"/>
    <p:sldId id="349" r:id="rId11"/>
    <p:sldId id="423" r:id="rId12"/>
    <p:sldId id="426" r:id="rId13"/>
    <p:sldId id="422" r:id="rId14"/>
    <p:sldId id="427" r:id="rId15"/>
    <p:sldId id="428" r:id="rId16"/>
    <p:sldId id="429" r:id="rId17"/>
    <p:sldId id="430" r:id="rId18"/>
    <p:sldId id="431" r:id="rId19"/>
    <p:sldId id="432" r:id="rId20"/>
    <p:sldId id="433" r:id="rId21"/>
    <p:sldId id="434" r:id="rId22"/>
    <p:sldId id="435" r:id="rId23"/>
    <p:sldId id="436" r:id="rId24"/>
    <p:sldId id="43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6024"/>
    <a:srgbClr val="FF9300"/>
    <a:srgbClr val="0072B9"/>
    <a:srgbClr val="FAA61A"/>
    <a:srgbClr val="FFBA47"/>
    <a:srgbClr val="E3B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31"/>
    <p:restoredTop sz="81795" autoAdjust="0"/>
  </p:normalViewPr>
  <p:slideViewPr>
    <p:cSldViewPr snapToGrid="0" snapToObjects="1">
      <p:cViewPr varScale="1">
        <p:scale>
          <a:sx n="167" d="100"/>
          <a:sy n="167" d="100"/>
        </p:scale>
        <p:origin x="2752" y="1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0" d="100"/>
        <a:sy n="3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2976" y="17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D4E0F9E-B0B8-404C-B2BA-E9108A1F49A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FFF26F-18FA-CC42-8DBC-7213CF87B49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2945B4-4530-E249-8243-CE4A17F7CA66}" type="datetimeFigureOut">
              <a:rPr lang="en-US" smtClean="0"/>
              <a:t>7/27/20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4DFC2A-317D-C14E-8F80-31577D0E69B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2D9849-23CA-4D49-A8BD-C80AD928814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B345BC-4FAD-414F-B867-5407CD7AC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6541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AA9145-8EB3-4A4E-BFD1-B0D0CDE6ED10}" type="datetimeFigureOut">
              <a:rPr lang="en-US" smtClean="0"/>
              <a:t>7/27/20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A5D738-56D0-1A4D-9F7F-450BBD691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844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3871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4301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8275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2986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959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5824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431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9360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4485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3475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047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944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874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2143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4734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487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1833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8192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5970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6611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953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6671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203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1772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5484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5405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3834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5197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054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4361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4540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7699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581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867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754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2359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6513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859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clipArt" sz="quarter" idx="13"/>
          </p:nvPr>
        </p:nvSpPr>
        <p:spPr>
          <a:xfrm>
            <a:off x="2424113" y="1733550"/>
            <a:ext cx="7208837" cy="29654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57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7740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7079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5155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3868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6924" y="513645"/>
            <a:ext cx="3738153" cy="111857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27381" y="1508787"/>
            <a:ext cx="11329259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541173" y="2411015"/>
            <a:ext cx="11329259" cy="3994316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477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486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2016_LUAU_16X9_BLANK2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92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2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2016_LUAU_16X9_BLANK2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6924" y="513645"/>
            <a:ext cx="3738153" cy="111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500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2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121CD2-E0D0-CE44-AD98-B47FF3A77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DE34E4-A46F-DE40-9311-0CEE69847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9318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E2256D8-09B5-2D46-84E9-A897764F12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7512" y="1026354"/>
            <a:ext cx="6801192" cy="4804601"/>
          </a:xfrm>
          <a:prstGeom prst="rect">
            <a:avLst/>
          </a:prstGeom>
          <a:noFill/>
          <a:effectLst>
            <a:glow rad="63500">
              <a:schemeClr val="bg1"/>
            </a:glo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5569760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1096204" y="2511286"/>
            <a:ext cx="12192001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3"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1 Samuel 20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0" y="931257"/>
            <a:ext cx="1219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Jonathan Helps a Friend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46A53D-8074-294B-BE25-7C78236F8F13}"/>
              </a:ext>
            </a:extLst>
          </p:cNvPr>
          <p:cNvSpPr txBox="1"/>
          <p:nvPr/>
        </p:nvSpPr>
        <p:spPr>
          <a:xfrm>
            <a:off x="-1096202" y="3573899"/>
            <a:ext cx="1219199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3" algn="ctr"/>
            <a:r>
              <a:rPr lang="en-US" sz="2800" dirty="0">
                <a:solidFill>
                  <a:srgbClr val="EA6024"/>
                </a:solidFill>
                <a:latin typeface="Century Gothic" panose="020B0502020202020204" pitchFamily="34" charset="0"/>
                <a:ea typeface="AdLib" charset="0"/>
                <a:cs typeface="AdLib" charset="0"/>
              </a:rPr>
              <a:t>KBC Study Bible, pages 309-310</a:t>
            </a:r>
          </a:p>
        </p:txBody>
      </p:sp>
    </p:spTree>
    <p:extLst>
      <p:ext uri="{BB962C8B-B14F-4D97-AF65-F5344CB8AC3E}">
        <p14:creationId xmlns:p14="http://schemas.microsoft.com/office/powerpoint/2010/main" val="19079638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2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121CD2-E0D0-CE44-AD98-B47FF3A77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DE34E4-A46F-DE40-9311-0CEE69847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9318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E4FE67-08FA-3D4C-BFD2-EB64CC90E02D}"/>
              </a:ext>
            </a:extLst>
          </p:cNvPr>
          <p:cNvSpPr txBox="1"/>
          <p:nvPr/>
        </p:nvSpPr>
        <p:spPr>
          <a:xfrm>
            <a:off x="0" y="1905506"/>
            <a:ext cx="1219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GOSPEL</a:t>
            </a:r>
          </a:p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CONNECTION</a:t>
            </a:r>
          </a:p>
        </p:txBody>
      </p:sp>
    </p:spTree>
    <p:extLst>
      <p:ext uri="{BB962C8B-B14F-4D97-AF65-F5344CB8AC3E}">
        <p14:creationId xmlns:p14="http://schemas.microsoft.com/office/powerpoint/2010/main" val="21156622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0" y="639463"/>
            <a:ext cx="12192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5717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3" y="2150026"/>
            <a:ext cx="12192000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EA6024"/>
                </a:solidFill>
                <a:latin typeface="Century Gothic" panose="020B0502020202020204" pitchFamily="34" charset="0"/>
                <a:ea typeface="AdLib" charset="0"/>
                <a:cs typeface="AdLib" charset="0"/>
              </a:rPr>
              <a:t>ASK </a:t>
            </a:r>
            <a:r>
              <a:rPr lang="en-US" sz="6000" dirty="0">
                <a:latin typeface="Century Gothic" panose="020B0502020202020204" pitchFamily="34" charset="0"/>
                <a:ea typeface="AdLib" charset="0"/>
                <a:cs typeface="AdLib" charset="0"/>
              </a:rPr>
              <a:t>Jesus to forgive your sin </a:t>
            </a:r>
          </a:p>
          <a:p>
            <a:pPr algn="ctr"/>
            <a:r>
              <a:rPr lang="en-US" sz="6000" dirty="0">
                <a:latin typeface="Century Gothic" panose="020B0502020202020204" pitchFamily="34" charset="0"/>
                <a:ea typeface="AdLib" charset="0"/>
                <a:cs typeface="AdLib" charset="0"/>
              </a:rPr>
              <a:t>&amp; come into your life.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0" y="639463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6666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0" y="639463"/>
            <a:ext cx="12192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2524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3" y="2150026"/>
            <a:ext cx="12192000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EA6024"/>
                </a:solidFill>
                <a:latin typeface="Century Gothic" panose="020B0502020202020204" pitchFamily="34" charset="0"/>
                <a:ea typeface="AdLib" charset="0"/>
                <a:cs typeface="AdLib" charset="0"/>
              </a:rPr>
              <a:t>BELIEVE </a:t>
            </a:r>
            <a:r>
              <a:rPr lang="en-US" sz="6000" dirty="0">
                <a:latin typeface="Century Gothic" panose="020B0502020202020204" pitchFamily="34" charset="0"/>
                <a:ea typeface="AdLib" charset="0"/>
                <a:cs typeface="AdLib" charset="0"/>
              </a:rPr>
              <a:t>that Jesus is the Son of God and He died for your sin.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0" y="639463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5641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0" y="639463"/>
            <a:ext cx="12192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3823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3" y="2150026"/>
            <a:ext cx="12192000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EA6024"/>
                </a:solidFill>
                <a:latin typeface="Century Gothic" panose="020B0502020202020204" pitchFamily="34" charset="0"/>
                <a:ea typeface="AdLib" charset="0"/>
                <a:cs typeface="AdLib" charset="0"/>
              </a:rPr>
              <a:t>CHOOSE TO FOLLOW</a:t>
            </a:r>
          </a:p>
          <a:p>
            <a:pPr algn="ctr"/>
            <a:r>
              <a:rPr lang="en-US" sz="6000" dirty="0">
                <a:latin typeface="Century Gothic" panose="020B0502020202020204" pitchFamily="34" charset="0"/>
                <a:ea typeface="AdLib" charset="0"/>
                <a:cs typeface="AdLib" charset="0"/>
              </a:rPr>
              <a:t>Jesus!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0" y="639463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7861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2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121CD2-E0D0-CE44-AD98-B47FF3A77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DE34E4-A46F-DE40-9311-0CEE69847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9318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E4FE67-08FA-3D4C-BFD2-EB64CC90E02D}"/>
              </a:ext>
            </a:extLst>
          </p:cNvPr>
          <p:cNvSpPr txBox="1"/>
          <p:nvPr/>
        </p:nvSpPr>
        <p:spPr>
          <a:xfrm>
            <a:off x="0" y="1905506"/>
            <a:ext cx="1219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SURF TEAM</a:t>
            </a:r>
          </a:p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10157271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2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121CD2-E0D0-CE44-AD98-B47FF3A77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DE34E4-A46F-DE40-9311-0CEE69847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9318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E4FE67-08FA-3D4C-BFD2-EB64CC90E02D}"/>
              </a:ext>
            </a:extLst>
          </p:cNvPr>
          <p:cNvSpPr txBox="1"/>
          <p:nvPr/>
        </p:nvSpPr>
        <p:spPr>
          <a:xfrm>
            <a:off x="0" y="1905506"/>
            <a:ext cx="1219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MAKE IT STICK</a:t>
            </a:r>
            <a:b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</a:br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REVIEW GAME</a:t>
            </a:r>
          </a:p>
        </p:txBody>
      </p:sp>
    </p:spTree>
    <p:extLst>
      <p:ext uri="{BB962C8B-B14F-4D97-AF65-F5344CB8AC3E}">
        <p14:creationId xmlns:p14="http://schemas.microsoft.com/office/powerpoint/2010/main" val="354527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63305" y="1676510"/>
            <a:ext cx="10328691" cy="31700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200150" lvl="1" indent="-742950">
              <a:buFont typeface="+mj-lt"/>
              <a:buAutoNum type="arabicPeriod"/>
            </a:pPr>
            <a:r>
              <a:rPr lang="en-US" sz="4000" dirty="0">
                <a:latin typeface="Century Gothic" panose="020B0502020202020204" pitchFamily="34" charset="0"/>
                <a:ea typeface="AdLib" charset="0"/>
                <a:cs typeface="AdLib" charset="0"/>
              </a:rPr>
              <a:t>Sit UP!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4000" dirty="0">
                <a:latin typeface="Century Gothic" panose="020B0502020202020204" pitchFamily="34" charset="0"/>
                <a:ea typeface="AdLib" charset="0"/>
                <a:cs typeface="AdLib" charset="0"/>
              </a:rPr>
              <a:t>Look UP!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4000" dirty="0">
                <a:latin typeface="Century Gothic" panose="020B0502020202020204" pitchFamily="34" charset="0"/>
                <a:ea typeface="AdLib" charset="0"/>
                <a:cs typeface="AdLib" charset="0"/>
              </a:rPr>
              <a:t>Listen UP!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4000" dirty="0">
                <a:latin typeface="Century Gothic" panose="020B0502020202020204" pitchFamily="34" charset="0"/>
                <a:ea typeface="AdLib" charset="0"/>
                <a:cs typeface="AdLib" charset="0"/>
              </a:rPr>
              <a:t>Hands Up! (or to yourself)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4000" b="1" dirty="0">
                <a:latin typeface="Century Gothic" panose="020B0502020202020204" pitchFamily="34" charset="0"/>
                <a:ea typeface="AdLib" charset="0"/>
                <a:cs typeface="AdLib" charset="0"/>
              </a:rPr>
              <a:t>HAVE FUN!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-4" y="427725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BEACH CLUB RULES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6800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2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121CD2-E0D0-CE44-AD98-B47FF3A77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DE34E4-A46F-DE40-9311-0CEE69847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9318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E4FE67-08FA-3D4C-BFD2-EB64CC90E02D}"/>
              </a:ext>
            </a:extLst>
          </p:cNvPr>
          <p:cNvSpPr txBox="1"/>
          <p:nvPr/>
        </p:nvSpPr>
        <p:spPr>
          <a:xfrm>
            <a:off x="0" y="1125921"/>
            <a:ext cx="1219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SEE YOU </a:t>
            </a:r>
          </a:p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NEXT WEEK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7E77C2-C6FC-F04B-AD14-60F2FF35B9BE}"/>
              </a:ext>
            </a:extLst>
          </p:cNvPr>
          <p:cNvSpPr txBox="1"/>
          <p:nvPr/>
        </p:nvSpPr>
        <p:spPr>
          <a:xfrm>
            <a:off x="0" y="4172909"/>
            <a:ext cx="1219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Bring your KBC Study Bible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and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Invite a Friend to come with you!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037790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2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121CD2-E0D0-CE44-AD98-B47FF3A77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DE34E4-A46F-DE40-9311-0CEE69847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9318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E2256D8-09B5-2D46-84E9-A897764F12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7512" y="1026354"/>
            <a:ext cx="6801192" cy="4804601"/>
          </a:xfrm>
          <a:prstGeom prst="rect">
            <a:avLst/>
          </a:prstGeom>
          <a:noFill/>
          <a:effectLst>
            <a:glow rad="63500">
              <a:schemeClr val="bg1"/>
            </a:glo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618838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2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121CD2-E0D0-CE44-AD98-B47FF3A77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DE34E4-A46F-DE40-9311-0CEE69847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9318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E4FE67-08FA-3D4C-BFD2-EB64CC90E02D}"/>
              </a:ext>
            </a:extLst>
          </p:cNvPr>
          <p:cNvSpPr txBox="1"/>
          <p:nvPr/>
        </p:nvSpPr>
        <p:spPr>
          <a:xfrm>
            <a:off x="0" y="1905506"/>
            <a:ext cx="1219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GET</a:t>
            </a:r>
            <a:b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</a:br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CONNECTED</a:t>
            </a:r>
          </a:p>
        </p:txBody>
      </p:sp>
    </p:spTree>
    <p:extLst>
      <p:ext uri="{BB962C8B-B14F-4D97-AF65-F5344CB8AC3E}">
        <p14:creationId xmlns:p14="http://schemas.microsoft.com/office/powerpoint/2010/main" val="3914917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" y="-251852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15" y="1456235"/>
            <a:ext cx="12192000" cy="21236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3"/>
            <a:r>
              <a:rPr lang="en-US" sz="4400" dirty="0">
                <a:latin typeface="Century Gothic" panose="020B0502020202020204" pitchFamily="34" charset="0"/>
              </a:rPr>
              <a:t>“Greater love has no one than this than to lay down one’s life for his </a:t>
            </a:r>
            <a:r>
              <a:rPr lang="en-US" sz="4400" u="sng" dirty="0">
                <a:latin typeface="Century Gothic" panose="020B0502020202020204" pitchFamily="34" charset="0"/>
              </a:rPr>
              <a:t>friends</a:t>
            </a:r>
            <a:r>
              <a:rPr lang="en-US" sz="4400" dirty="0">
                <a:latin typeface="Century Gothic" panose="020B0502020202020204" pitchFamily="34" charset="0"/>
              </a:rPr>
              <a:t>.”</a:t>
            </a:r>
            <a:endParaRPr lang="en-US" sz="4400" dirty="0">
              <a:latin typeface="Century Gothic" panose="020B0502020202020204" pitchFamily="34" charset="0"/>
              <a:ea typeface="AdLib" charset="0"/>
              <a:cs typeface="AdLib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0" y="255906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MEMORY LINK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4E212A-7D0B-7043-9965-87A257C480E6}"/>
              </a:ext>
            </a:extLst>
          </p:cNvPr>
          <p:cNvSpPr txBox="1"/>
          <p:nvPr/>
        </p:nvSpPr>
        <p:spPr>
          <a:xfrm>
            <a:off x="-60" y="3777777"/>
            <a:ext cx="1219200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3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John 15:13</a:t>
            </a:r>
          </a:p>
          <a:p>
            <a:pPr lvl="3"/>
            <a:r>
              <a:rPr lang="en-US" sz="2800" dirty="0">
                <a:solidFill>
                  <a:srgbClr val="EA6024"/>
                </a:solidFill>
                <a:latin typeface="Century Gothic" panose="020B0502020202020204" pitchFamily="34" charset="0"/>
                <a:ea typeface="AdLib" charset="0"/>
                <a:cs typeface="AdLib" charset="0"/>
              </a:rPr>
              <a:t>KBC Study Bible, page 1172</a:t>
            </a:r>
          </a:p>
        </p:txBody>
      </p:sp>
    </p:spTree>
    <p:extLst>
      <p:ext uri="{BB962C8B-B14F-4D97-AF65-F5344CB8AC3E}">
        <p14:creationId xmlns:p14="http://schemas.microsoft.com/office/powerpoint/2010/main" val="1124052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3" y="1832795"/>
            <a:ext cx="1219200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EA6024"/>
                </a:solidFill>
                <a:latin typeface="Century Gothic" panose="020B0502020202020204" pitchFamily="34" charset="0"/>
                <a:ea typeface="AdLib" charset="0"/>
                <a:cs typeface="AdLib" charset="0"/>
              </a:rPr>
              <a:t>FRIENDSHIP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0" y="639463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CHARACTER WORD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BC26BB-8CF4-EC45-9707-2EA4045DCB5D}"/>
              </a:ext>
            </a:extLst>
          </p:cNvPr>
          <p:cNvSpPr txBox="1"/>
          <p:nvPr/>
        </p:nvSpPr>
        <p:spPr>
          <a:xfrm>
            <a:off x="0" y="3075121"/>
            <a:ext cx="12192000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Knowing, liking, and accepting other people just the way they are.</a:t>
            </a:r>
          </a:p>
        </p:txBody>
      </p:sp>
    </p:spTree>
    <p:extLst>
      <p:ext uri="{BB962C8B-B14F-4D97-AF65-F5344CB8AC3E}">
        <p14:creationId xmlns:p14="http://schemas.microsoft.com/office/powerpoint/2010/main" val="3283002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2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121CD2-E0D0-CE44-AD98-B47FF3A77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DE34E4-A46F-DE40-9311-0CEE69847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9318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E4FE67-08FA-3D4C-BFD2-EB64CC90E02D}"/>
              </a:ext>
            </a:extLst>
          </p:cNvPr>
          <p:cNvSpPr txBox="1"/>
          <p:nvPr/>
        </p:nvSpPr>
        <p:spPr>
          <a:xfrm>
            <a:off x="0" y="2644170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WORSHIP</a:t>
            </a:r>
          </a:p>
        </p:txBody>
      </p:sp>
    </p:spTree>
    <p:extLst>
      <p:ext uri="{BB962C8B-B14F-4D97-AF65-F5344CB8AC3E}">
        <p14:creationId xmlns:p14="http://schemas.microsoft.com/office/powerpoint/2010/main" val="2927765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6" y="1540407"/>
            <a:ext cx="12192000" cy="34778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Verse</a:t>
            </a:r>
          </a:p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Verse</a:t>
            </a:r>
          </a:p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Verse</a:t>
            </a:r>
          </a:p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Verse</a:t>
            </a:r>
          </a:p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Verse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0" y="255906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TITLE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564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05237"/>
            <a:ext cx="12192000" cy="48320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Verse</a:t>
            </a:r>
          </a:p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Verse</a:t>
            </a:r>
          </a:p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Verse</a:t>
            </a:r>
          </a:p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Verse</a:t>
            </a:r>
          </a:p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Verse</a:t>
            </a:r>
          </a:p>
          <a:p>
            <a:pPr algn="ctr"/>
            <a:endParaRPr lang="en-US" sz="4400" dirty="0">
              <a:latin typeface="Century Gothic" panose="020B0502020202020204" pitchFamily="34" charset="0"/>
              <a:ea typeface="AdLib" charset="0"/>
              <a:cs typeface="AdLib" charset="0"/>
            </a:endParaRPr>
          </a:p>
          <a:p>
            <a:pPr algn="ctr"/>
            <a:endParaRPr lang="en-US" sz="4400" dirty="0">
              <a:latin typeface="Century Gothic" panose="020B0502020202020204" pitchFamily="34" charset="0"/>
              <a:ea typeface="AdLib" charset="0"/>
              <a:cs typeface="AdLib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983FD2-4D59-594D-BDCB-B879B6A228C6}"/>
              </a:ext>
            </a:extLst>
          </p:cNvPr>
          <p:cNvSpPr txBox="1"/>
          <p:nvPr/>
        </p:nvSpPr>
        <p:spPr>
          <a:xfrm>
            <a:off x="-6" y="4501051"/>
            <a:ext cx="121920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entury Gothic" panose="020B0502020202020204" pitchFamily="34" charset="0"/>
                <a:ea typeface="AdLib" charset="0"/>
                <a:cs typeface="AdLib" charset="0"/>
              </a:rPr>
              <a:t>Duplicate slide as needed</a:t>
            </a:r>
          </a:p>
        </p:txBody>
      </p:sp>
    </p:spTree>
    <p:extLst>
      <p:ext uri="{BB962C8B-B14F-4D97-AF65-F5344CB8AC3E}">
        <p14:creationId xmlns:p14="http://schemas.microsoft.com/office/powerpoint/2010/main" val="356910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2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121CD2-E0D0-CE44-AD98-B47FF3A77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DE34E4-A46F-DE40-9311-0CEE69847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9318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E4FE67-08FA-3D4C-BFD2-EB64CC90E02D}"/>
              </a:ext>
            </a:extLst>
          </p:cNvPr>
          <p:cNvSpPr txBox="1"/>
          <p:nvPr/>
        </p:nvSpPr>
        <p:spPr>
          <a:xfrm>
            <a:off x="0" y="1905506"/>
            <a:ext cx="1219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BIBLE</a:t>
            </a:r>
          </a:p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CONNECTION</a:t>
            </a:r>
          </a:p>
        </p:txBody>
      </p:sp>
    </p:spTree>
    <p:extLst>
      <p:ext uri="{BB962C8B-B14F-4D97-AF65-F5344CB8AC3E}">
        <p14:creationId xmlns:p14="http://schemas.microsoft.com/office/powerpoint/2010/main" val="311413690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6B7BADC2-4738-CE4C-A531-C37ADC071E3A}" vid="{923B9509-C27F-5944-8E79-61A4CEFAFED2}"/>
    </a:ext>
  </a:extLst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6B7BADC2-4738-CE4C-A531-C37ADC071E3A}" vid="{87887B3B-1BC7-954E-BB31-A52EC0D43611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KBC</Template>
  <TotalTime>9806</TotalTime>
  <Words>226</Words>
  <Application>Microsoft Macintosh PowerPoint</Application>
  <PresentationFormat>Widescreen</PresentationFormat>
  <Paragraphs>86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AdLib</vt:lpstr>
      <vt:lpstr>Arial</vt:lpstr>
      <vt:lpstr>Calibri</vt:lpstr>
      <vt:lpstr>Calibri Light</vt:lpstr>
      <vt:lpstr>Century Gothic</vt:lpstr>
      <vt:lpstr>1_Office Theme</vt:lpstr>
      <vt:lpstr>2_Custom Design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Gary Pool</dc:creator>
  <cp:lastModifiedBy>Dave Crome</cp:lastModifiedBy>
  <cp:revision>139</cp:revision>
  <cp:lastPrinted>2018-08-09T19:47:24Z</cp:lastPrinted>
  <dcterms:created xsi:type="dcterms:W3CDTF">2017-08-11T14:47:54Z</dcterms:created>
  <dcterms:modified xsi:type="dcterms:W3CDTF">2020-07-27T17:43:45Z</dcterms:modified>
</cp:coreProperties>
</file>