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-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4" y="2511286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10:25-37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93125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 Samaritan Shows Compassion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2" y="357146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1122-1123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26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8770" y="171934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</a:rPr>
              <a:t>“This is My commandment, that you love one another as I have loved you.”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88770" y="346392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John 15:12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1172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3279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COMPASSION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6" y="2902346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Feeling for another’s need and helping that one without expecting anything in return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9810</TotalTime>
  <Words>223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140</cp:revision>
  <cp:lastPrinted>2018-08-09T19:47:24Z</cp:lastPrinted>
  <dcterms:created xsi:type="dcterms:W3CDTF">2017-08-11T14:47:54Z</dcterms:created>
  <dcterms:modified xsi:type="dcterms:W3CDTF">2020-07-27T17:47:57Z</dcterms:modified>
</cp:coreProperties>
</file>