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04764" y="2353137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19:1-10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98092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Zacchaeus Meets Jesus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1136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26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8770" y="171934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</a:rPr>
              <a:t>“For the Son of Man has come to seek and to save that which was lost.”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88770" y="346392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19:10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1136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94241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GENEROSITY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121288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An unselfish attitude,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willing to share with others.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9814</TotalTime>
  <Words>220</Words>
  <Application>Microsoft Macintosh PowerPoint</Application>
  <PresentationFormat>Widescreen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141</cp:revision>
  <cp:lastPrinted>2018-08-09T19:47:24Z</cp:lastPrinted>
  <dcterms:created xsi:type="dcterms:W3CDTF">2017-08-11T14:47:54Z</dcterms:created>
  <dcterms:modified xsi:type="dcterms:W3CDTF">2020-07-27T17:51:32Z</dcterms:modified>
</cp:coreProperties>
</file>