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04764" y="2353137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John 3:1-21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98092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Nicodemus Talks with Jesus at Night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905702" y="3309852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1150-1152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88770" y="1453876"/>
            <a:ext cx="12192000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000" dirty="0">
                <a:latin typeface="Century Gothic" panose="020B0502020202020204" pitchFamily="34" charset="0"/>
              </a:rPr>
              <a:t>“For God so loved the world that He gave His only begotten Son, that whoever believes in Him should not perish but have everlasting life”</a:t>
            </a:r>
            <a:endParaRPr lang="en-US" sz="40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88770" y="4075767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John 3:16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1151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-19812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942410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CONFIDENCE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044279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Trust; a feeling of assurance or certainty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9818</TotalTime>
  <Words>231</Words>
  <Application>Microsoft Macintosh PowerPoint</Application>
  <PresentationFormat>Widescreen</PresentationFormat>
  <Paragraphs>86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142</cp:revision>
  <cp:lastPrinted>2018-08-09T19:47:24Z</cp:lastPrinted>
  <dcterms:created xsi:type="dcterms:W3CDTF">2017-08-11T14:47:54Z</dcterms:created>
  <dcterms:modified xsi:type="dcterms:W3CDTF">2020-07-27T17:56:00Z</dcterms:modified>
</cp:coreProperties>
</file>