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Acts 8:26-39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Philip Helps an Ethiopian Man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1196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6930" y="1637965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800" dirty="0">
                <a:latin typeface="Century Gothic" panose="020B0502020202020204" pitchFamily="34" charset="0"/>
              </a:rPr>
              <a:t>“I believe that Jesus Christ </a:t>
            </a:r>
          </a:p>
          <a:p>
            <a:pPr lvl="3" algn="ctr"/>
            <a:r>
              <a:rPr lang="en-US" sz="4800" dirty="0">
                <a:latin typeface="Century Gothic" panose="020B0502020202020204" pitchFamily="34" charset="0"/>
              </a:rPr>
              <a:t>is the Son of God”</a:t>
            </a:r>
            <a:endParaRPr lang="en-US" sz="48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769770" y="3504093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Acts 8:37b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1096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19812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OBEDIENCE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Doing what I am told to do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with a happy, submissive spirit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9823</TotalTime>
  <Words>219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143</cp:revision>
  <cp:lastPrinted>2018-08-09T19:47:24Z</cp:lastPrinted>
  <dcterms:created xsi:type="dcterms:W3CDTF">2017-08-11T14:47:54Z</dcterms:created>
  <dcterms:modified xsi:type="dcterms:W3CDTF">2020-07-27T18:00:12Z</dcterms:modified>
</cp:coreProperties>
</file>