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  <p:sldMasterId id="2147483732" r:id="rId2"/>
    <p:sldMasterId id="2147483660" r:id="rId3"/>
    <p:sldMasterId id="2147483718" r:id="rId4"/>
  </p:sldMasterIdLst>
  <p:notesMasterIdLst>
    <p:notesMasterId r:id="rId26"/>
  </p:notesMasterIdLst>
  <p:handoutMasterIdLst>
    <p:handoutMasterId r:id="rId27"/>
  </p:handoutMasterIdLst>
  <p:sldIdLst>
    <p:sldId id="368" r:id="rId5"/>
    <p:sldId id="405" r:id="rId6"/>
    <p:sldId id="420" r:id="rId7"/>
    <p:sldId id="424" r:id="rId8"/>
    <p:sldId id="438" r:id="rId9"/>
    <p:sldId id="421" r:id="rId10"/>
    <p:sldId id="349" r:id="rId11"/>
    <p:sldId id="423" r:id="rId12"/>
    <p:sldId id="426" r:id="rId13"/>
    <p:sldId id="422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024"/>
    <a:srgbClr val="FF9300"/>
    <a:srgbClr val="0072B9"/>
    <a:srgbClr val="FAA61A"/>
    <a:srgbClr val="FFBA47"/>
    <a:srgbClr val="E3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6"/>
    <p:restoredTop sz="81769" autoAdjust="0"/>
  </p:normalViewPr>
  <p:slideViewPr>
    <p:cSldViewPr snapToGrid="0" snapToObjects="1">
      <p:cViewPr varScale="1">
        <p:scale>
          <a:sx n="167" d="100"/>
          <a:sy n="167" d="100"/>
        </p:scale>
        <p:origin x="3096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" d="100"/>
        <a:sy n="3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976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4E0F9E-B0B8-404C-B2BA-E9108A1F49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FF26F-18FA-CC42-8DBC-7213CF87B4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945B4-4530-E249-8243-CE4A17F7CA66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DFC2A-317D-C14E-8F80-31577D0E69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D9849-23CA-4D49-A8BD-C80AD92881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345BC-4FAD-414F-B867-5407CD7AC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54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A9145-8EB3-4A4E-BFD1-B0D0CDE6ED10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5D738-56D0-1A4D-9F7F-450BBD691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4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87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30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27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98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5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2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3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36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48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47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4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87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1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73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8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83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19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97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61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5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67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0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77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4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40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83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19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5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36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54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69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8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6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75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35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51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5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clipArt" sz="quarter" idx="13"/>
          </p:nvPr>
        </p:nvSpPr>
        <p:spPr>
          <a:xfrm>
            <a:off x="2424113" y="1733550"/>
            <a:ext cx="7208837" cy="2965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74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7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15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86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8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56976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96203" y="2233670"/>
            <a:ext cx="1219200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Matthew 1:18-25, Luke 1:26-38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857786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Angels Appear to Joseph &amp; Mary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6A53D-8074-294B-BE25-7C78236F8F13}"/>
              </a:ext>
            </a:extLst>
          </p:cNvPr>
          <p:cNvSpPr txBox="1"/>
          <p:nvPr/>
        </p:nvSpPr>
        <p:spPr>
          <a:xfrm>
            <a:off x="-1096203" y="3306014"/>
            <a:ext cx="12191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pages 1024, 1102</a:t>
            </a:r>
          </a:p>
        </p:txBody>
      </p:sp>
    </p:spTree>
    <p:extLst>
      <p:ext uri="{BB962C8B-B14F-4D97-AF65-F5344CB8AC3E}">
        <p14:creationId xmlns:p14="http://schemas.microsoft.com/office/powerpoint/2010/main" val="190796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GOSPEL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2115662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71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ASK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 to forgive your sin 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&amp; come into your life.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66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52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BELIEVE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that Jesus is the Son of God and He died for your sin.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64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82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CHOOSE TO FOLLOW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86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SURF TEAM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015727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MAKE IT STICK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REVIEW GAME</a:t>
            </a:r>
          </a:p>
        </p:txBody>
      </p:sp>
    </p:spTree>
    <p:extLst>
      <p:ext uri="{BB962C8B-B14F-4D97-AF65-F5344CB8AC3E}">
        <p14:creationId xmlns:p14="http://schemas.microsoft.com/office/powerpoint/2010/main" val="35452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3305" y="1676510"/>
            <a:ext cx="10328691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Sit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Look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Listen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Hands Up! (or to yourself)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b="1" dirty="0">
                <a:latin typeface="Century Gothic" panose="020B0502020202020204" pitchFamily="34" charset="0"/>
                <a:ea typeface="AdLib" charset="0"/>
                <a:cs typeface="AdLib" charset="0"/>
              </a:rPr>
              <a:t>HAVE FUN!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-4" y="42772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BEACH CLUB RULES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80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125921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SEE YOU 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NEXT WEEK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7E77C2-C6FC-F04B-AD14-60F2FF35B9BE}"/>
              </a:ext>
            </a:extLst>
          </p:cNvPr>
          <p:cNvSpPr txBox="1"/>
          <p:nvPr/>
        </p:nvSpPr>
        <p:spPr>
          <a:xfrm>
            <a:off x="0" y="4172909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Bring your KBC Study Bible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and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Invite a Friend to come with you!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3779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1883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GET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CONNECTED</a:t>
            </a:r>
          </a:p>
        </p:txBody>
      </p:sp>
    </p:spTree>
    <p:extLst>
      <p:ext uri="{BB962C8B-B14F-4D97-AF65-F5344CB8AC3E}">
        <p14:creationId xmlns:p14="http://schemas.microsoft.com/office/powerpoint/2010/main" val="391491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830730" y="1718022"/>
            <a:ext cx="121920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4400" dirty="0">
                <a:latin typeface="Century Gothic" panose="020B0502020202020204" pitchFamily="34" charset="0"/>
              </a:rPr>
              <a:t>“For with God nothing will be impossible.”</a:t>
            </a:r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74712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MEMORY LINK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4E212A-7D0B-7043-9965-87A257C480E6}"/>
              </a:ext>
            </a:extLst>
          </p:cNvPr>
          <p:cNvSpPr txBox="1"/>
          <p:nvPr/>
        </p:nvSpPr>
        <p:spPr>
          <a:xfrm>
            <a:off x="-335430" y="3689466"/>
            <a:ext cx="12192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Luke 1:37</a:t>
            </a:r>
          </a:p>
          <a:p>
            <a:pPr lvl="3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 1101</a:t>
            </a:r>
          </a:p>
        </p:txBody>
      </p:sp>
    </p:spTree>
    <p:extLst>
      <p:ext uri="{BB962C8B-B14F-4D97-AF65-F5344CB8AC3E}">
        <p14:creationId xmlns:p14="http://schemas.microsoft.com/office/powerpoint/2010/main" val="112405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" y="2033605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OBEDIENCE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CHARACTER 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C26BB-8CF4-EC45-9707-2EA4045DCB5D}"/>
              </a:ext>
            </a:extLst>
          </p:cNvPr>
          <p:cNvSpPr txBox="1"/>
          <p:nvPr/>
        </p:nvSpPr>
        <p:spPr>
          <a:xfrm>
            <a:off x="-3" y="3243081"/>
            <a:ext cx="121920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Doing what I am told to do with a happy submissive spirit</a:t>
            </a:r>
          </a:p>
        </p:txBody>
      </p:sp>
    </p:spTree>
    <p:extLst>
      <p:ext uri="{BB962C8B-B14F-4D97-AF65-F5344CB8AC3E}">
        <p14:creationId xmlns:p14="http://schemas.microsoft.com/office/powerpoint/2010/main" val="328300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264417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WORSHIP</a:t>
            </a:r>
          </a:p>
        </p:txBody>
      </p:sp>
    </p:spTree>
    <p:extLst>
      <p:ext uri="{BB962C8B-B14F-4D97-AF65-F5344CB8AC3E}">
        <p14:creationId xmlns:p14="http://schemas.microsoft.com/office/powerpoint/2010/main" val="292776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" y="1540407"/>
            <a:ext cx="1219200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559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6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5237"/>
            <a:ext cx="12192000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83FD2-4D59-594D-BDCB-B879B6A228C6}"/>
              </a:ext>
            </a:extLst>
          </p:cNvPr>
          <p:cNvSpPr txBox="1"/>
          <p:nvPr/>
        </p:nvSpPr>
        <p:spPr>
          <a:xfrm>
            <a:off x="-6" y="4501051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  <a:ea typeface="AdLib" charset="0"/>
                <a:cs typeface="AdLib" charset="0"/>
              </a:rPr>
              <a:t>Duplicate slide as needed</a:t>
            </a:r>
          </a:p>
        </p:txBody>
      </p:sp>
    </p:spTree>
    <p:extLst>
      <p:ext uri="{BB962C8B-B14F-4D97-AF65-F5344CB8AC3E}">
        <p14:creationId xmlns:p14="http://schemas.microsoft.com/office/powerpoint/2010/main" val="356910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BIBLE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31141369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923B9509-C27F-5944-8E79-61A4CEFAFED2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87887B3B-1BC7-954E-BB31-A52EC0D4361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KBC</Template>
  <TotalTime>9876</TotalTime>
  <Words>221</Words>
  <Application>Microsoft Macintosh PowerPoint</Application>
  <PresentationFormat>Widescreen</PresentationFormat>
  <Paragraphs>86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AdLib</vt:lpstr>
      <vt:lpstr>Arial</vt:lpstr>
      <vt:lpstr>Calibri</vt:lpstr>
      <vt:lpstr>Calibri Light</vt:lpstr>
      <vt:lpstr>Century Gothic</vt:lpstr>
      <vt:lpstr>1_Office Theme</vt:lpstr>
      <vt:lpstr>2_Custom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Pool</dc:creator>
  <cp:lastModifiedBy>Dave Crome</cp:lastModifiedBy>
  <cp:revision>158</cp:revision>
  <cp:lastPrinted>2018-08-09T19:47:24Z</cp:lastPrinted>
  <dcterms:created xsi:type="dcterms:W3CDTF">2017-08-11T14:47:54Z</dcterms:created>
  <dcterms:modified xsi:type="dcterms:W3CDTF">2020-07-27T18:54:57Z</dcterms:modified>
</cp:coreProperties>
</file>