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7"/>
  </p:notesMasterIdLst>
  <p:handoutMasterIdLst>
    <p:handoutMasterId r:id="rId28"/>
  </p:handoutMasterIdLst>
  <p:sldIdLst>
    <p:sldId id="368" r:id="rId5"/>
    <p:sldId id="405" r:id="rId6"/>
    <p:sldId id="439" r:id="rId7"/>
    <p:sldId id="420" r:id="rId8"/>
    <p:sldId id="424" r:id="rId9"/>
    <p:sldId id="438" r:id="rId10"/>
    <p:sldId id="421" r:id="rId11"/>
    <p:sldId id="349" r:id="rId12"/>
    <p:sldId id="423" r:id="rId13"/>
    <p:sldId id="426" r:id="rId14"/>
    <p:sldId id="422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3"/>
    <p:restoredTop sz="81779" autoAdjust="0"/>
  </p:normalViewPr>
  <p:slideViewPr>
    <p:cSldViewPr snapToGrid="0" snapToObjects="1">
      <p:cViewPr varScale="1">
        <p:scale>
          <a:sx n="167" d="100"/>
          <a:sy n="167" d="100"/>
        </p:scale>
        <p:origin x="309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5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96203" y="2233670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Nehemiah 8:1-12; 9:1-3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857786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Ezra Reads God’s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1096203" y="3306014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502-504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pic>
        <p:nvPicPr>
          <p:cNvPr id="3" name="Picture 2" descr="A picture containing food, table, sitting, holding&#10;&#10;Description automatically generated">
            <a:extLst>
              <a:ext uri="{FF2B5EF4-FFF2-40B4-BE49-F238E27FC236}">
                <a16:creationId xmlns:a16="http://schemas.microsoft.com/office/drawing/2014/main" id="{161EEBE5-B7AD-044E-ACB3-559DE26E0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562" y="0"/>
            <a:ext cx="7503160" cy="50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4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30730" y="1718022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“I rejoice at Your word as one who finds great treasure.”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7471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335430" y="3689466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Psalm 119:162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648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839792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RESPECT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12" y="2902346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To show a high or special importance to someone or something; honor one another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9892</TotalTime>
  <Words>227</Words>
  <Application>Microsoft Macintosh PowerPoint</Application>
  <PresentationFormat>Widescreen</PresentationFormat>
  <Paragraphs>88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161</cp:revision>
  <cp:lastPrinted>2018-08-09T19:47:24Z</cp:lastPrinted>
  <dcterms:created xsi:type="dcterms:W3CDTF">2017-08-11T14:47:54Z</dcterms:created>
  <dcterms:modified xsi:type="dcterms:W3CDTF">2020-07-27T19:10:45Z</dcterms:modified>
</cp:coreProperties>
</file>